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7.xml" Type="http://schemas.openxmlformats.org/officeDocument/2006/relationships/slide" Id="rId12"/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1.xml" Type="http://schemas.openxmlformats.org/officeDocument/2006/relationships/slideLayout" Id="rId2"/><Relationship Target="../media/image01.jpg" Type="http://schemas.openxmlformats.org/officeDocument/2006/relationships/image" Id="rId1"/><Relationship Target="../slideLayouts/slideLayout3.xml" Type="http://schemas.openxmlformats.org/officeDocument/2006/relationships/slideLayout" Id="rId4"/><Relationship Target="../slideLayouts/slideLayout2.xml" Type="http://schemas.openxmlformats.org/officeDocument/2006/relationships/slideLayout" Id="rId3"/><Relationship Target="../slideLayouts/slideLayout5.xml" Type="http://schemas.openxmlformats.org/officeDocument/2006/relationships/slideLayout" Id="rId6"/><Relationship Target="../slideLayouts/slideLayout4.xml" Type="http://schemas.openxmlformats.org/officeDocument/2006/relationships/slideLayout" Id="rId5"/><Relationship Target="../theme/theme2.xml" Type="http://schemas.openxmlformats.org/officeDocument/2006/relationships/theme" Id="rId8"/><Relationship Target="../slideLayouts/slideLayout6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/>
          <a:stretch>
            <a:fillRect/>
          </a:stretch>
        </a:blip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3848998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Mars Recon Orbiter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5511287" x="685800"/>
            <a:ext cy="10464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Rayana Thompson &amp; Windell  Barfield</a:t>
            </a:r>
          </a:p>
        </p:txBody>
      </p:sp>
      <p:pic>
        <p:nvPicPr>
          <p:cNvPr id="25" name="Shape 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446500" x="2048037"/>
            <a:ext cy="4004249" cx="50479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800"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Overview</a:t>
            </a:r>
          </a:p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3600"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Launch</a:t>
            </a:r>
          </a:p>
          <a:p>
            <a:pPr rtl="0" lvl="1" indent="-4572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3600"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August 12, 2005</a:t>
            </a:r>
          </a:p>
          <a:p>
            <a:pPr rtl="0" lvl="0" indent="-4572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3600"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Arrival</a:t>
            </a:r>
          </a:p>
          <a:p>
            <a:pPr rtl="0" lvl="1" indent="-4572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3600"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March 10, 2006</a:t>
            </a:r>
          </a:p>
          <a:p>
            <a:pPr rtl="0" lvl="0" indent="-4572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3600"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Cape Canaveral Air Force Station, Florida</a:t>
            </a:r>
          </a:p>
          <a:p>
            <a:pPr rtl="0" lvl="0" indent="-4572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3600"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Largest Orbitor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l">
              <a:buNone/>
            </a:pPr>
            <a:r>
              <a:rPr sz="4800"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Objectives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600200" x="457200"/>
            <a:ext cy="4967700" cx="4168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3600"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Water</a:t>
            </a:r>
          </a:p>
        </p:txBody>
      </p:sp>
      <p:pic>
        <p:nvPicPr>
          <p:cNvPr id="38" name="Shape 3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286625" x="4784000"/>
            <a:ext cy="3594849" cx="409397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Engineering &amp; Science </a:t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-Cameras </a:t>
            </a:r>
          </a:p>
          <a:p>
            <a:pPr rtl="0" lvl="0" indent="-419100" marL="4572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HiRISE (High Resolution Imaging Science Experiment)</a:t>
            </a:r>
          </a:p>
          <a:p>
            <a:pPr rtl="0" lvl="0" indent="-419100" marL="4572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CTX (Context Camera)</a:t>
            </a:r>
          </a:p>
          <a:p>
            <a:pPr rtl="0" lvl="0" indent="-419100" marL="4572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MARCI (Mars Color Imager) </a:t>
            </a:r>
          </a:p>
          <a:p>
            <a:pPr rtl="0" lvl="0"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-Spectrometer</a:t>
            </a:r>
          </a:p>
          <a:p>
            <a:pPr rtl="0" lvl="0" indent="-419100" marL="4572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CRISM (Compact Reconnaissance Imaging Spectrometer for Mars)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Engineering &amp; Sciences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-Radiometer</a:t>
            </a:r>
          </a:p>
          <a:p>
            <a:pPr rtl="0" lvl="0" indent="-419100" marL="4572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MCS (Mars Climate Sounder) </a:t>
            </a:r>
          </a:p>
          <a:p>
            <a:pPr rtl="0" lvl="0"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-Radar</a:t>
            </a:r>
          </a:p>
          <a:p>
            <a:pPr rtl="0" lvl="0" indent="-419100" marL="4572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SHARAD (Shallow Radar) </a:t>
            </a:r>
          </a:p>
          <a:p>
            <a:pPr rtl="0" lvl="0"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-Powered by solar panels and the rocket is Atlas V. </a:t>
            </a:r>
          </a:p>
          <a:p>
            <a:pPr rtl="0" lvl="0"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-Sciences: Gravity Field Investigation Packages &amp; the Atmospheric Structure Investigation Accelerometers. </a:t>
            </a:r>
          </a:p>
          <a:p>
            <a:r>
              <a:t/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97250" x="6042550"/>
            <a:ext cy="2108874" cx="29543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Georgia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Still Orbiting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5 Min Updates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62" name="Shape 6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6775" x="724000"/>
            <a:ext cy="6584449" cx="7921026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